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6"/>
  </p:handoutMasterIdLst>
  <p:sldIdLst>
    <p:sldId id="256" r:id="rId2"/>
    <p:sldId id="262" r:id="rId3"/>
    <p:sldId id="261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/>
    <p:restoredTop sz="94694"/>
  </p:normalViewPr>
  <p:slideViewPr>
    <p:cSldViewPr>
      <p:cViewPr varScale="1">
        <p:scale>
          <a:sx n="129" d="100"/>
          <a:sy n="129" d="100"/>
        </p:scale>
        <p:origin x="13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97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2022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4500" y="10653"/>
            <a:ext cx="1079500" cy="413503"/>
          </a:xfrm>
          <a:prstGeom prst="rect">
            <a:avLst/>
          </a:prstGeom>
        </p:spPr>
      </p:pic>
      <p:sp>
        <p:nvSpPr>
          <p:cNvPr id="10" name="正方形/長方形 9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-12824" y="6609733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 flipV="1">
            <a:off x="-12824" y="6655451"/>
            <a:ext cx="9144000" cy="2299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07504" y="78905"/>
            <a:ext cx="1897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>
                <a:solidFill>
                  <a:schemeClr val="tx1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>
                <a:solidFill>
                  <a:schemeClr val="tx1"/>
                </a:solidFill>
                <a:latin typeface="Adobe Caslon Pro" charset="0"/>
                <a:ea typeface="Adobe Caslon Pro" charset="0"/>
                <a:cs typeface="Adobe Caslon Pro" charset="0"/>
              </a:rPr>
              <a:t>A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2022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4500" y="78905"/>
            <a:ext cx="1079500" cy="413503"/>
          </a:xfrm>
          <a:prstGeom prst="rect">
            <a:avLst/>
          </a:prstGeom>
        </p:spPr>
      </p:pic>
      <p:sp>
        <p:nvSpPr>
          <p:cNvPr id="2" name="正方形/長方形 1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2824" y="6609733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-12824" y="6655451"/>
            <a:ext cx="9144000" cy="2299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56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72A4-FE11-8648-8C51-B7F7C9E25DAE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07504" y="4583907"/>
            <a:ext cx="86550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latin typeface="ＭＳ ゴシック" charset="-128"/>
                <a:ea typeface="ＭＳ ゴシック" charset="-128"/>
              </a:rPr>
              <a:t>There are no COI with regard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latin typeface="ＭＳ ゴシック" charset="-128"/>
                <a:ea typeface="ＭＳ ゴシック" charset="-128"/>
              </a:rPr>
              <a:t>to this presentation. 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710952"/>
          </a:xfrm>
        </p:spPr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27584" y="140737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ja-JP" sz="2400" dirty="0"/>
              <a:t>Speaker </a:t>
            </a:r>
            <a:r>
              <a:rPr lang="de-DE" altLang="ja-JP" sz="2400" dirty="0" err="1"/>
              <a:t>name</a:t>
            </a:r>
            <a:r>
              <a:rPr lang="de-DE" altLang="ja-JP" sz="2400" dirty="0"/>
              <a:t> :</a:t>
            </a:r>
          </a:p>
          <a:p>
            <a:pPr>
              <a:spcBef>
                <a:spcPct val="50000"/>
              </a:spcBef>
            </a:pPr>
            <a:r>
              <a:rPr lang="en-US" altLang="ja-JP" sz="2400" b="1" i="1" dirty="0"/>
              <a:t>Name,</a:t>
            </a:r>
            <a:r>
              <a:rPr lang="ja-JP" altLang="en-US" sz="2400" b="1" i="1" dirty="0"/>
              <a:t> </a:t>
            </a:r>
            <a:r>
              <a:rPr lang="en-US" altLang="ja-JP" sz="2400" b="1" i="1" dirty="0"/>
              <a:t>MD</a:t>
            </a:r>
            <a:endParaRPr lang="de-DE" altLang="ja-JP" sz="2400" b="1" i="1" dirty="0"/>
          </a:p>
        </p:txBody>
      </p:sp>
    </p:spTree>
    <p:extLst>
      <p:ext uri="{BB962C8B-B14F-4D97-AF65-F5344CB8AC3E}">
        <p14:creationId xmlns:p14="http://schemas.microsoft.com/office/powerpoint/2010/main" val="6252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70</Words>
  <Application>Microsoft Macintosh PowerPoint</Application>
  <PresentationFormat>画面に合わせる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Adobe Caslon Pro</vt:lpstr>
      <vt:lpstr>ＭＳ ゴシック</vt:lpstr>
      <vt:lpstr>Yu Gothic</vt:lpstr>
      <vt:lpstr>Yu Gothic</vt:lpstr>
      <vt:lpstr>Yu Gothic Light</vt:lpstr>
      <vt:lpstr>Arial</vt:lpstr>
      <vt:lpstr>ホワイト</vt:lpstr>
      <vt:lpstr>PowerPoint プレゼンテーション</vt:lpstr>
      <vt:lpstr>COI Disclosure</vt:lpstr>
      <vt:lpstr>COI Disclosure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松浦愛</cp:lastModifiedBy>
  <cp:revision>27</cp:revision>
  <dcterms:created xsi:type="dcterms:W3CDTF">2012-10-24T09:32:43Z</dcterms:created>
  <dcterms:modified xsi:type="dcterms:W3CDTF">2021-12-13T07:45:06Z</dcterms:modified>
</cp:coreProperties>
</file>