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6"/>
  </p:handoutMasterIdLst>
  <p:sldIdLst>
    <p:sldId id="256" r:id="rId2"/>
    <p:sldId id="262" r:id="rId3"/>
    <p:sldId id="261" r:id="rId4"/>
    <p:sldId id="25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83"/>
  </p:normalViewPr>
  <p:slideViewPr>
    <p:cSldViewPr>
      <p:cViewPr varScale="1">
        <p:scale>
          <a:sx n="94" d="100"/>
          <a:sy n="94" d="100"/>
        </p:scale>
        <p:origin x="137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=""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14257" y="1196752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4257" y="2636912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2017" y="3645024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7A243698-F887-2648-810D-9A0E245F67F8}"/>
              </a:ext>
            </a:extLst>
          </p:cNvPr>
          <p:cNvSpPr txBox="1"/>
          <p:nvPr userDrawn="1"/>
        </p:nvSpPr>
        <p:spPr>
          <a:xfrm>
            <a:off x="136190" y="10653"/>
            <a:ext cx="1810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i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E</a:t>
            </a:r>
            <a:r>
              <a:rPr kumimoji="1" lang="en-US" altLang="ja-JP" sz="1200" b="0" i="0" dirty="0" smtClean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ndovascular</a:t>
            </a:r>
            <a:r>
              <a:rPr kumimoji="1" lang="en-US" altLang="ja-JP" sz="1200" b="0" i="0" baseline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A</a:t>
            </a:r>
            <a:r>
              <a:rPr kumimoji="1" lang="en-US" altLang="ja-JP" sz="1200" b="0" i="0" dirty="0" smtClean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SIA 2019</a:t>
            </a:r>
            <a:endParaRPr kumimoji="1" lang="ja-JP" altLang="en-US" sz="1200" b="0" i="0" dirty="0">
              <a:solidFill>
                <a:srgbClr val="C00000"/>
              </a:solidFill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0" y="10653"/>
            <a:ext cx="1079500" cy="413504"/>
          </a:xfrm>
          <a:prstGeom prst="rect">
            <a:avLst/>
          </a:prstGeom>
        </p:spPr>
      </p:pic>
      <p:sp>
        <p:nvSpPr>
          <p:cNvPr id="10" name="正方形/長方形 9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-12824" y="6609733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>
          <a:xfrm flipV="1">
            <a:off x="-12824" y="6655451"/>
            <a:ext cx="9144000" cy="22993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68761"/>
            <a:ext cx="82296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5944924"/>
            <a:ext cx="22098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7A243698-F887-2648-810D-9A0E245F67F8}"/>
              </a:ext>
            </a:extLst>
          </p:cNvPr>
          <p:cNvSpPr txBox="1"/>
          <p:nvPr userDrawn="1"/>
        </p:nvSpPr>
        <p:spPr>
          <a:xfrm>
            <a:off x="107504" y="78905"/>
            <a:ext cx="1810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i="0" dirty="0" smtClean="0">
                <a:solidFill>
                  <a:schemeClr val="tx1"/>
                </a:solidFill>
                <a:latin typeface="Adobe Caslon Pro" charset="0"/>
                <a:ea typeface="Adobe Caslon Pro" charset="0"/>
                <a:cs typeface="Adobe Caslon Pro" charset="0"/>
              </a:rPr>
              <a:t>E</a:t>
            </a:r>
            <a:r>
              <a:rPr kumimoji="1" lang="en-US" altLang="ja-JP" sz="1200" b="0" i="0" dirty="0" smtClean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ndovascular</a:t>
            </a:r>
            <a:r>
              <a:rPr kumimoji="1" lang="en-US" altLang="ja-JP" sz="1200" b="0" i="0" baseline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 smtClean="0">
                <a:solidFill>
                  <a:schemeClr val="tx1"/>
                </a:solidFill>
                <a:latin typeface="Adobe Caslon Pro" charset="0"/>
                <a:ea typeface="Adobe Caslon Pro" charset="0"/>
                <a:cs typeface="Adobe Caslon Pro" charset="0"/>
              </a:rPr>
              <a:t>A</a:t>
            </a:r>
            <a:r>
              <a:rPr kumimoji="1" lang="en-US" altLang="ja-JP" sz="1200" b="0" i="0" dirty="0" smtClean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SIA 2019</a:t>
            </a:r>
            <a:endParaRPr kumimoji="1" lang="ja-JP" altLang="en-US" sz="1200" b="0" i="0" dirty="0">
              <a:solidFill>
                <a:srgbClr val="C00000"/>
              </a:solidFill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0" y="78905"/>
            <a:ext cx="1079500" cy="413504"/>
          </a:xfrm>
          <a:prstGeom prst="rect">
            <a:avLst/>
          </a:prstGeom>
        </p:spPr>
      </p:pic>
      <p:sp>
        <p:nvSpPr>
          <p:cNvPr id="2" name="正方形/長方形 1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-12824" y="6609733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flipV="1">
            <a:off x="-12824" y="6655451"/>
            <a:ext cx="9144000" cy="22993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56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72A4-FE11-8648-8C51-B7F7C9E25DAE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DD4D-65E1-7943-9D59-B4DFC70DE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107504" y="4583907"/>
            <a:ext cx="86550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latin typeface="ＭＳ ゴシック" charset="-128"/>
                <a:ea typeface="ＭＳ ゴシック" charset="-128"/>
              </a:rPr>
              <a:t>There are no COI with regard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latin typeface="ＭＳ ゴシック" charset="-128"/>
                <a:ea typeface="ＭＳ ゴシック" charset="-128"/>
              </a:rPr>
              <a:t>to this presentation. 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710952"/>
          </a:xfrm>
        </p:spPr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827584" y="140737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ja-JP" sz="2400" dirty="0"/>
              <a:t>Speaker </a:t>
            </a:r>
            <a:r>
              <a:rPr lang="de-DE" altLang="ja-JP" sz="2400" dirty="0" err="1"/>
              <a:t>name</a:t>
            </a:r>
            <a:r>
              <a:rPr lang="de-DE" altLang="ja-JP" sz="2400" dirty="0"/>
              <a:t> :</a:t>
            </a:r>
          </a:p>
          <a:p>
            <a:pPr>
              <a:spcBef>
                <a:spcPct val="50000"/>
              </a:spcBef>
            </a:pPr>
            <a:r>
              <a:rPr lang="en-US" altLang="ja-JP" sz="2400" b="1" i="1" dirty="0"/>
              <a:t>Name,</a:t>
            </a:r>
            <a:r>
              <a:rPr lang="ja-JP" altLang="en-US" sz="2400" b="1" i="1" dirty="0"/>
              <a:t> </a:t>
            </a:r>
            <a:r>
              <a:rPr lang="en-US" altLang="ja-JP" sz="2400" b="1" i="1" dirty="0"/>
              <a:t>MD</a:t>
            </a:r>
            <a:endParaRPr lang="de-DE" altLang="ja-JP" sz="2400" b="1" i="1" dirty="0"/>
          </a:p>
        </p:txBody>
      </p:sp>
    </p:spTree>
    <p:extLst>
      <p:ext uri="{BB962C8B-B14F-4D97-AF65-F5344CB8AC3E}">
        <p14:creationId xmlns:p14="http://schemas.microsoft.com/office/powerpoint/2010/main" val="62529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=""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680988" y="1225335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=""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688744" y="3114259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=""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688744" y="368332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=""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688744" y="422496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=""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688744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=""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680989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=""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680990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</TotalTime>
  <Words>68</Words>
  <Application>Microsoft Macintosh PowerPoint</Application>
  <PresentationFormat>画面に合わせる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Adobe Caslon Pro</vt:lpstr>
      <vt:lpstr>Arial Unicode MS</vt:lpstr>
      <vt:lpstr>HGPｺﾞｼｯｸM</vt:lpstr>
      <vt:lpstr>HGSｺﾞｼｯｸE</vt:lpstr>
      <vt:lpstr>ＭＳ ゴシック</vt:lpstr>
      <vt:lpstr>Yu Gothic</vt:lpstr>
      <vt:lpstr>Yu Gothic Light</vt:lpstr>
      <vt:lpstr>游ゴシック</vt:lpstr>
      <vt:lpstr>Arial</vt:lpstr>
      <vt:lpstr>ホワイト</vt:lpstr>
      <vt:lpstr>PowerPoint プレゼンテーション</vt:lpstr>
      <vt:lpstr>COI Disclosure</vt:lpstr>
      <vt:lpstr>COI Disclosure</vt:lpstr>
      <vt:lpstr>PowerPoint プレゼンテーション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Microsoft Office ユーザー</cp:lastModifiedBy>
  <cp:revision>26</cp:revision>
  <dcterms:created xsi:type="dcterms:W3CDTF">2012-10-24T09:32:43Z</dcterms:created>
  <dcterms:modified xsi:type="dcterms:W3CDTF">2019-12-03T09:07:53Z</dcterms:modified>
</cp:coreProperties>
</file>